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  <p:sldMasterId id="2147483650" r:id="rId4"/>
    <p:sldMasterId id="2147483651" r:id="rId5"/>
    <p:sldMasterId id="2147483663" r:id="rId6"/>
  </p:sldMasterIdLst>
  <p:sldIdLst>
    <p:sldId id="256" r:id="rId7"/>
    <p:sldId id="260" r:id="rId8"/>
    <p:sldId id="258" r:id="rId9"/>
    <p:sldId id="261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4E4748-D74F-694A-BFBF-CBAFE998E7F6}" v="11" dt="2024-05-02T17:12:38.9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90" autoAdjust="0"/>
    <p:restoredTop sz="96337"/>
  </p:normalViewPr>
  <p:slideViewPr>
    <p:cSldViewPr snapToGrid="0">
      <p:cViewPr varScale="1">
        <p:scale>
          <a:sx n="202" d="100"/>
          <a:sy n="202" d="100"/>
        </p:scale>
        <p:origin x="2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3.xml"/><Relationship Id="rId15" Type="http://schemas.openxmlformats.org/officeDocument/2006/relationships/tableStyles" Target="tableStyle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0663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AFF922-97AA-4292-56CD-34C707F82C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97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20C521-0B30-935E-FCE6-0578E2D643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315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5456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0F1D042-A733-674B-0A9E-0B0E04ED7C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6516" y="137011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6149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31A56-DFAC-AF1A-B39B-A792C79F3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887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0360B0-EB51-77EA-3319-CDCBD8058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3360" y="58773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5048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DE7A8-2A53-E822-A4F9-C08FC73B46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FAD43B-BCC3-DE85-1A73-4C84D3A28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212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666BE-5C54-6B2A-642A-9C1A2FFAD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1A3A81-BF81-3FE3-CF76-7FFA3614B8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F179C9-DB5C-4346-F1C4-9BCB11AE49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8016BE-A3A8-A62F-C9E8-0734133F5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735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4749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8F48E-F77F-0FDB-3C63-40CC29860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6B90A5-93EC-C86A-7384-3678125EBB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7558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A9945F-545C-A5D7-E680-4C0F407337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C3842E-5458-7FC8-6BF8-EF57DE64D8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4354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48B25-D99B-090F-90B8-48002BEAC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159" y="1581183"/>
            <a:ext cx="6640398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5359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44F54F5-BFD0-5FB8-D78B-14D95E8F0A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31A097A-9FC3-A230-5E7F-4ED0A629E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750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72732-C1E5-0110-576B-EC7A69B76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606F1-FDF6-42BD-11F7-F46607000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585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13DA0-745F-DB2C-5E55-88B141F9E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D324F-649D-7115-2EB4-9776A12D5E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5B6628-364C-1F3E-85E4-1F29B9C69D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16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BA1F4-EE71-FF45-9518-C7F66AB72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A2F668-2D58-4D3C-C6E5-8E3B4F864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A3B90C-0B28-063B-D58A-C23FA29B9A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6DF059-A131-6294-F5C3-9DEB3DB8E0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DC7377-8C71-3E3B-B44B-FA95916C06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576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9E98F-BC84-E476-31B9-29B66C57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165" y="292231"/>
            <a:ext cx="9465297" cy="1011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531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4945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F8D4F-DFE7-370F-1D59-43EFE147A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A04ED0-8C80-CB07-D6BE-6EDBC048EA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315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3906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6.sv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8.svg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428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702EF3-4CB9-CE50-BDE3-66944D481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6392" y="1923067"/>
            <a:ext cx="7347408" cy="42538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506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ABB8C9-48B6-827D-A1F8-BF133A2A2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96BD1-C806-5E51-D56A-6BDE36601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6881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accent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3B0F3D-DD37-2D3C-3900-412263710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CB158C-B7FC-23AD-AF9C-01D46DB1E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582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1" r:id="rId7"/>
    <p:sldLayoutId id="214748367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accent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3366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C7972-3351-A8D2-9675-491ECBC7F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8536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BB6BAC-6106-7361-636A-89D1CBCA8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F516FC-C147-A241-4B30-3E72F83C7A1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0CC4C-8E53-501B-B8ED-F73C5F438A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06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780DC3-7A80-B810-BEB5-2AA161EF3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FF03C4-84AE-39F9-C220-199E7DA9F68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569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9F0F560-31AD-1A36-4744-078952CD35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580676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IWCE 2024">
      <a:dk1>
        <a:srgbClr val="0F788F"/>
      </a:dk1>
      <a:lt1>
        <a:sysClr val="window" lastClr="FFFFFF"/>
      </a:lt1>
      <a:dk2>
        <a:srgbClr val="030506"/>
      </a:dk2>
      <a:lt2>
        <a:srgbClr val="E7E6E6"/>
      </a:lt2>
      <a:accent1>
        <a:srgbClr val="F37021"/>
      </a:accent1>
      <a:accent2>
        <a:srgbClr val="543291"/>
      </a:accent2>
      <a:accent3>
        <a:srgbClr val="F2A71E"/>
      </a:accent3>
      <a:accent4>
        <a:srgbClr val="0F788F"/>
      </a:accent4>
      <a:accent5>
        <a:srgbClr val="6D6E71"/>
      </a:accent5>
      <a:accent6>
        <a:srgbClr val="FFFFFF"/>
      </a:accent6>
      <a:hlink>
        <a:srgbClr val="543291"/>
      </a:hlink>
      <a:folHlink>
        <a:srgbClr val="F3702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Slide">
  <a:themeElements>
    <a:clrScheme name="IWCE 2024">
      <a:dk1>
        <a:srgbClr val="0F788F"/>
      </a:dk1>
      <a:lt1>
        <a:sysClr val="window" lastClr="FFFFFF"/>
      </a:lt1>
      <a:dk2>
        <a:srgbClr val="030506"/>
      </a:dk2>
      <a:lt2>
        <a:srgbClr val="E7E6E6"/>
      </a:lt2>
      <a:accent1>
        <a:srgbClr val="F37021"/>
      </a:accent1>
      <a:accent2>
        <a:srgbClr val="543291"/>
      </a:accent2>
      <a:accent3>
        <a:srgbClr val="F2A71E"/>
      </a:accent3>
      <a:accent4>
        <a:srgbClr val="0F788F"/>
      </a:accent4>
      <a:accent5>
        <a:srgbClr val="6D6E71"/>
      </a:accent5>
      <a:accent6>
        <a:srgbClr val="FFFFFF"/>
      </a:accent6>
      <a:hlink>
        <a:srgbClr val="543291"/>
      </a:hlink>
      <a:folHlink>
        <a:srgbClr val="F37021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orizontal Banner">
  <a:themeElements>
    <a:clrScheme name="IWCE 2024">
      <a:dk1>
        <a:srgbClr val="0F788F"/>
      </a:dk1>
      <a:lt1>
        <a:sysClr val="window" lastClr="FFFFFF"/>
      </a:lt1>
      <a:dk2>
        <a:srgbClr val="030506"/>
      </a:dk2>
      <a:lt2>
        <a:srgbClr val="E7E6E6"/>
      </a:lt2>
      <a:accent1>
        <a:srgbClr val="F37021"/>
      </a:accent1>
      <a:accent2>
        <a:srgbClr val="543291"/>
      </a:accent2>
      <a:accent3>
        <a:srgbClr val="F2A71E"/>
      </a:accent3>
      <a:accent4>
        <a:srgbClr val="0F788F"/>
      </a:accent4>
      <a:accent5>
        <a:srgbClr val="6D6E71"/>
      </a:accent5>
      <a:accent6>
        <a:srgbClr val="FFFFFF"/>
      </a:accent6>
      <a:hlink>
        <a:srgbClr val="543291"/>
      </a:hlink>
      <a:folHlink>
        <a:srgbClr val="F3702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Vertical Banner">
  <a:themeElements>
    <a:clrScheme name="IWCE 2024">
      <a:dk1>
        <a:srgbClr val="0F788F"/>
      </a:dk1>
      <a:lt1>
        <a:sysClr val="window" lastClr="FFFFFF"/>
      </a:lt1>
      <a:dk2>
        <a:srgbClr val="030506"/>
      </a:dk2>
      <a:lt2>
        <a:srgbClr val="E7E6E6"/>
      </a:lt2>
      <a:accent1>
        <a:srgbClr val="F37021"/>
      </a:accent1>
      <a:accent2>
        <a:srgbClr val="543291"/>
      </a:accent2>
      <a:accent3>
        <a:srgbClr val="F2A71E"/>
      </a:accent3>
      <a:accent4>
        <a:srgbClr val="0F788F"/>
      </a:accent4>
      <a:accent5>
        <a:srgbClr val="6D6E71"/>
      </a:accent5>
      <a:accent6>
        <a:srgbClr val="FFFFFF"/>
      </a:accent6>
      <a:hlink>
        <a:srgbClr val="543291"/>
      </a:hlink>
      <a:folHlink>
        <a:srgbClr val="F3702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0F7AE450B0494789EA3F43E3C63817" ma:contentTypeVersion="23" ma:contentTypeDescription="Create a new document." ma:contentTypeScope="" ma:versionID="01150b7a39af6741da2ea369464cc0e4">
  <xsd:schema xmlns:xsd="http://www.w3.org/2001/XMLSchema" xmlns:xs="http://www.w3.org/2001/XMLSchema" xmlns:p="http://schemas.microsoft.com/office/2006/metadata/properties" xmlns:ns2="17f3e685-304c-4b5f-b01d-d2a276301343" xmlns:ns3="996aceff-cf93-471e-b5cd-8d01316bb703" targetNamespace="http://schemas.microsoft.com/office/2006/metadata/properties" ma:root="true" ma:fieldsID="8297ba4dd65f69f4066296e7077512b7" ns2:_="" ns3:_="">
    <xsd:import namespace="17f3e685-304c-4b5f-b01d-d2a276301343"/>
    <xsd:import namespace="996aceff-cf93-471e-b5cd-8d01316bb7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SearchProperties" minOccurs="0"/>
                <xsd:element ref="ns2:DesignStatu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f3e685-304c-4b5f-b01d-d2a2763013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dc0606b-8e5a-4aee-a68c-f4efcab0e8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esignStatus" ma:index="24" nillable="true" ma:displayName="Status" ma:format="Dropdown" ma:internalName="DesignStatus">
      <xsd:simpleType>
        <xsd:union memberTypes="dms:Text">
          <xsd:simpleType>
            <xsd:restriction base="dms:Choice">
              <xsd:enumeration value="Approved"/>
              <xsd:enumeration value="Change"/>
              <xsd:enumeration value="Rejected"/>
            </xsd:restriction>
          </xsd:simpleType>
        </xsd:un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6aceff-cf93-471e-b5cd-8d01316bb70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50da9826-24ed-4a95-930c-6b7c8dc95de4}" ma:internalName="TaxCatchAll" ma:showField="CatchAllData" ma:web="996aceff-cf93-471e-b5cd-8d01316bb7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0F8CF7-3BA4-4334-88DB-1FB70A2648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f3e685-304c-4b5f-b01d-d2a276301343"/>
    <ds:schemaRef ds:uri="996aceff-cf93-471e-b5cd-8d01316bb7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958201-33B1-49E3-B1A5-AD023F232C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Macintosh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Title Slide</vt:lpstr>
      <vt:lpstr>Section Slide</vt:lpstr>
      <vt:lpstr>Horizontal Banner</vt:lpstr>
      <vt:lpstr>Vertical Banner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Informa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Hicks, Caroline</dc:creator>
  <cp:lastModifiedBy>Marc Vonderhorst</cp:lastModifiedBy>
  <cp:revision>5</cp:revision>
  <dcterms:created xsi:type="dcterms:W3CDTF">2023-10-11T15:29:54Z</dcterms:created>
  <dcterms:modified xsi:type="dcterms:W3CDTF">2025-01-15T15:35:35Z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bbab825-a111-45e4-86a1-18cee0005896_Enabled">
    <vt:lpwstr>true</vt:lpwstr>
  </property>
  <property fmtid="{D5CDD505-2E9C-101B-9397-08002B2CF9AE}" pid="3" name="MSIP_Label_2bbab825-a111-45e4-86a1-18cee0005896_SetDate">
    <vt:lpwstr>2023-10-11T15:47:45Z</vt:lpwstr>
  </property>
  <property fmtid="{D5CDD505-2E9C-101B-9397-08002B2CF9AE}" pid="4" name="MSIP_Label_2bbab825-a111-45e4-86a1-18cee0005896_Method">
    <vt:lpwstr>Standard</vt:lpwstr>
  </property>
  <property fmtid="{D5CDD505-2E9C-101B-9397-08002B2CF9AE}" pid="5" name="MSIP_Label_2bbab825-a111-45e4-86a1-18cee0005896_Name">
    <vt:lpwstr>2bbab825-a111-45e4-86a1-18cee0005896</vt:lpwstr>
  </property>
  <property fmtid="{D5CDD505-2E9C-101B-9397-08002B2CF9AE}" pid="6" name="MSIP_Label_2bbab825-a111-45e4-86a1-18cee0005896_SiteId">
    <vt:lpwstr>2567d566-604c-408a-8a60-55d0dc9d9d6b</vt:lpwstr>
  </property>
  <property fmtid="{D5CDD505-2E9C-101B-9397-08002B2CF9AE}" pid="7" name="MSIP_Label_2bbab825-a111-45e4-86a1-18cee0005896_ActionId">
    <vt:lpwstr>349ac3b4-4550-4532-b802-1af0ea403cec</vt:lpwstr>
  </property>
  <property fmtid="{D5CDD505-2E9C-101B-9397-08002B2CF9AE}" pid="8" name="MSIP_Label_2bbab825-a111-45e4-86a1-18cee0005896_ContentBits">
    <vt:lpwstr>2</vt:lpwstr>
  </property>
  <property fmtid="{D5CDD505-2E9C-101B-9397-08002B2CF9AE}" pid="9" name="ClassificationContentMarkingFooterLocations">
    <vt:lpwstr>Office Theme:8\Custom Design:8\1_Custom Design:8\2_Custom Design:8</vt:lpwstr>
  </property>
  <property fmtid="{D5CDD505-2E9C-101B-9397-08002B2CF9AE}" pid="10" name="ClassificationContentMarkingFooterText">
    <vt:lpwstr>Information Classification: General</vt:lpwstr>
  </property>
</Properties>
</file>