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4"/>
  </p:sldMasterIdLst>
  <p:notesMasterIdLst>
    <p:notesMasterId r:id="rId13"/>
  </p:notesMasterIdLst>
  <p:sldIdLst>
    <p:sldId id="287" r:id="rId5"/>
    <p:sldId id="284" r:id="rId6"/>
    <p:sldId id="285" r:id="rId7"/>
    <p:sldId id="292" r:id="rId8"/>
    <p:sldId id="293" r:id="rId9"/>
    <p:sldId id="290" r:id="rId10"/>
    <p:sldId id="291" r:id="rId11"/>
    <p:sldId id="295" r:id="rId12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A03"/>
    <a:srgbClr val="EB6E09"/>
    <a:srgbClr val="011326"/>
    <a:srgbClr val="094B6F"/>
    <a:srgbClr val="04639D"/>
    <a:srgbClr val="148ECB"/>
    <a:srgbClr val="158ECA"/>
    <a:srgbClr val="70CC14"/>
    <a:srgbClr val="092864"/>
    <a:srgbClr val="1483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40A3D3-57C4-E64D-911A-C974B1557AB4}" v="2" dt="2025-01-22T17:28:24.3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8"/>
    <p:restoredTop sz="94815"/>
  </p:normalViewPr>
  <p:slideViewPr>
    <p:cSldViewPr snapToGrid="0" snapToObjects="1">
      <p:cViewPr varScale="1">
        <p:scale>
          <a:sx n="134" d="100"/>
          <a:sy n="134" d="100"/>
        </p:scale>
        <p:origin x="8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9" d="100"/>
          <a:sy n="119" d="100"/>
        </p:scale>
        <p:origin x="512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69770-11D3-184F-9B68-6A588B9162F3}" type="datetimeFigureOut">
              <a:rPr lang="en-US" smtClean="0"/>
              <a:t>1/22/25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5BC80-A2CA-414B-8ECA-94F1C7516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25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5BC80-A2CA-414B-8ECA-94F1C7516B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6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5BC80-A2CA-414B-8ECA-94F1C7516B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01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617" y="1265933"/>
            <a:ext cx="6878320" cy="1655762"/>
          </a:xfrm>
        </p:spPr>
        <p:txBody>
          <a:bodyPr anchor="t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1617" y="2921695"/>
            <a:ext cx="6878320" cy="1000549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F8D013-49EC-87E6-5FA8-38CDDBBF1F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843" y="5592067"/>
            <a:ext cx="4840088" cy="118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8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617" y="2900524"/>
            <a:ext cx="5594383" cy="1655762"/>
          </a:xfr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1617" y="4556286"/>
            <a:ext cx="5594383" cy="1000549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CCB316-5A95-56AA-FBE3-2B308E990E8D}"/>
              </a:ext>
            </a:extLst>
          </p:cNvPr>
          <p:cNvSpPr txBox="1"/>
          <p:nvPr userDrawn="1"/>
        </p:nvSpPr>
        <p:spPr>
          <a:xfrm>
            <a:off x="5638800" y="6129774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i="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#</a:t>
            </a:r>
            <a:r>
              <a:rPr lang="en-US" sz="1600" b="1" i="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DataCenterWorld</a:t>
            </a: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8CD409-8D1F-E04E-80B3-FFB80C4AFB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796" y="130817"/>
            <a:ext cx="6583680" cy="193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35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21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81" y="1825625"/>
            <a:ext cx="11485419" cy="410016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1800"/>
            </a:lvl1pPr>
            <a:lvl2pPr>
              <a:lnSpc>
                <a:spcPct val="110000"/>
              </a:lnSpc>
              <a:defRPr sz="1800"/>
            </a:lvl2pPr>
            <a:lvl3pPr>
              <a:lnSpc>
                <a:spcPct val="110000"/>
              </a:lnSpc>
              <a:defRPr sz="1800"/>
            </a:lvl3pPr>
            <a:lvl4pPr>
              <a:lnSpc>
                <a:spcPct val="110000"/>
              </a:lnSpc>
              <a:defRPr sz="1800"/>
            </a:lvl4pPr>
            <a:lvl5pPr>
              <a:lnSpc>
                <a:spcPct val="110000"/>
              </a:lnSpc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3AF79BB-0CF3-354B-9FB8-50555C239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991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4073"/>
            <a:ext cx="6728988" cy="2852737"/>
          </a:xfrm>
        </p:spPr>
        <p:txBody>
          <a:bodyPr anchor="t">
            <a:normAutofit/>
          </a:bodyPr>
          <a:lstStyle>
            <a:lvl1pPr>
              <a:defRPr sz="4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003870"/>
            <a:ext cx="56388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EB6E0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980C48-D55B-3693-04B4-61469F325E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856607"/>
            <a:ext cx="3383280" cy="83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84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781" y="365125"/>
            <a:ext cx="11485419" cy="895639"/>
          </a:xfrm>
        </p:spPr>
        <p:txBody>
          <a:bodyPr anchor="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1781" y="1260764"/>
            <a:ext cx="5618019" cy="4351338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1800"/>
            </a:lvl1pPr>
            <a:lvl2pPr>
              <a:lnSpc>
                <a:spcPct val="110000"/>
              </a:lnSpc>
              <a:defRPr sz="1800"/>
            </a:lvl2pPr>
            <a:lvl3pPr>
              <a:lnSpc>
                <a:spcPct val="110000"/>
              </a:lnSpc>
              <a:defRPr sz="1800"/>
            </a:lvl3pPr>
            <a:lvl4pPr>
              <a:lnSpc>
                <a:spcPct val="110000"/>
              </a:lnSpc>
              <a:defRPr sz="1800"/>
            </a:lvl4pPr>
            <a:lvl5pPr>
              <a:lnSpc>
                <a:spcPct val="110000"/>
              </a:lnSpc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60764"/>
            <a:ext cx="5715000" cy="4351338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1800"/>
            </a:lvl1pPr>
            <a:lvl2pPr>
              <a:lnSpc>
                <a:spcPct val="110000"/>
              </a:lnSpc>
              <a:defRPr sz="1800"/>
            </a:lvl2pPr>
            <a:lvl3pPr>
              <a:lnSpc>
                <a:spcPct val="110000"/>
              </a:lnSpc>
              <a:defRPr sz="1800"/>
            </a:lvl3pPr>
            <a:lvl4pPr>
              <a:lnSpc>
                <a:spcPct val="110000"/>
              </a:lnSpc>
              <a:defRPr sz="1800"/>
            </a:lvl4pPr>
            <a:lvl5pPr>
              <a:lnSpc>
                <a:spcPct val="110000"/>
              </a:lnSpc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9811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562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1781" y="365125"/>
            <a:ext cx="11485419" cy="13112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1781" y="1364167"/>
            <a:ext cx="1148541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AB8E77-C324-4140-9C2B-A29D474EA20F}"/>
              </a:ext>
            </a:extLst>
          </p:cNvPr>
          <p:cNvSpPr txBox="1"/>
          <p:nvPr userDrawn="1"/>
        </p:nvSpPr>
        <p:spPr>
          <a:xfrm>
            <a:off x="6802582" y="6416893"/>
            <a:ext cx="50846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i="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datacenterworld.com</a:t>
            </a:r>
            <a:r>
              <a:rPr lang="en-US" sz="1100" b="1" i="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|  #</a:t>
            </a:r>
            <a:r>
              <a:rPr lang="en-US" sz="1100" b="1" i="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datacenterworld</a:t>
            </a:r>
            <a:endParaRPr lang="en-US" sz="1100" b="1" i="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B5D76A8-49DC-C8DB-57C9-01A05BF883C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0820" y="6313382"/>
            <a:ext cx="2958536" cy="50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2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3" r:id="rId2"/>
    <p:sldLayoutId id="2147483688" r:id="rId3"/>
    <p:sldLayoutId id="2147483678" r:id="rId4"/>
    <p:sldLayoutId id="2147483679" r:id="rId5"/>
    <p:sldLayoutId id="2147483680" r:id="rId6"/>
    <p:sldLayoutId id="214748368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ED6AC-A5F7-8542-8B88-E07397317C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This Title Page has a Bigger Logo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28679-D43A-E64C-8F1A-2E9E1588A3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simple subhead copy line goes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465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DF622-9716-5140-BEDD-3222404BCD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Sample Title Page Header Goes Here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517E69-2F5F-9446-823D-E757D0E65D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simple subhead copy line goes here</a:t>
            </a:r>
          </a:p>
        </p:txBody>
      </p:sp>
    </p:spTree>
    <p:extLst>
      <p:ext uri="{BB962C8B-B14F-4D97-AF65-F5344CB8AC3E}">
        <p14:creationId xmlns:p14="http://schemas.microsoft.com/office/powerpoint/2010/main" val="2103731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7E3AC-D017-9A4D-9616-3B4BD4FFB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1" y="365125"/>
            <a:ext cx="11485419" cy="844837"/>
          </a:xfrm>
        </p:spPr>
        <p:txBody>
          <a:bodyPr/>
          <a:lstStyle/>
          <a:p>
            <a:r>
              <a:rPr lang="en-US" dirty="0"/>
              <a:t>Headlines Can be Wonderful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F1547-1AC8-BE4B-B98B-DF4367B9E09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1638" y="1209675"/>
            <a:ext cx="6777037" cy="5870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2"/>
                </a:solidFill>
              </a:rPr>
              <a:t>Short and on-point headlines are the best</a:t>
            </a:r>
          </a:p>
          <a:p>
            <a:pPr marL="0" indent="0">
              <a:buNone/>
            </a:pPr>
            <a:r>
              <a:rPr lang="en-US" dirty="0"/>
              <a:t>Bacon ipsum dolor </a:t>
            </a:r>
            <a:r>
              <a:rPr lang="en-US" dirty="0" err="1"/>
              <a:t>amet</a:t>
            </a:r>
            <a:r>
              <a:rPr lang="en-US" dirty="0"/>
              <a:t> meatball frankfurter </a:t>
            </a:r>
            <a:r>
              <a:rPr lang="en-US" dirty="0" err="1"/>
              <a:t>leberkas</a:t>
            </a:r>
            <a:r>
              <a:rPr lang="en-US" dirty="0"/>
              <a:t> pork loin, brisket </a:t>
            </a:r>
            <a:r>
              <a:rPr lang="en-US" dirty="0" err="1"/>
              <a:t>t-bone</a:t>
            </a:r>
            <a:r>
              <a:rPr lang="en-US" dirty="0"/>
              <a:t> </a:t>
            </a:r>
            <a:r>
              <a:rPr lang="en-US" dirty="0" err="1"/>
              <a:t>shankle</a:t>
            </a:r>
            <a:r>
              <a:rPr lang="en-US" dirty="0"/>
              <a:t> </a:t>
            </a:r>
            <a:r>
              <a:rPr lang="en-US" dirty="0" err="1"/>
              <a:t>burgdoggen</a:t>
            </a:r>
            <a:r>
              <a:rPr lang="en-US" dirty="0"/>
              <a:t> sausage pork belly ground round tri-tip. Kevin tri-tip tail ball tip sirloin. Turkey </a:t>
            </a:r>
            <a:r>
              <a:rPr lang="en-US" dirty="0" err="1"/>
              <a:t>doner</a:t>
            </a:r>
            <a:r>
              <a:rPr lang="en-US" dirty="0"/>
              <a:t> corned beef tri-tip. Salami sirloin sausage buffalo biltong corned beef. Pancetta rump shank.</a:t>
            </a:r>
          </a:p>
          <a:p>
            <a:r>
              <a:rPr lang="en-US" dirty="0"/>
              <a:t>Meatloaf ground round ball tip</a:t>
            </a:r>
          </a:p>
          <a:p>
            <a:r>
              <a:rPr lang="en-US" dirty="0"/>
              <a:t>Hamburger pork fatback </a:t>
            </a:r>
            <a:r>
              <a:rPr lang="en-US" dirty="0" err="1"/>
              <a:t>porchetta</a:t>
            </a:r>
            <a:r>
              <a:rPr lang="en-US" dirty="0"/>
              <a:t> </a:t>
            </a:r>
            <a:r>
              <a:rPr lang="en-US" dirty="0" err="1"/>
              <a:t>landjaeger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Another subhead for this page</a:t>
            </a:r>
          </a:p>
          <a:p>
            <a:pPr marL="0" indent="0">
              <a:buNone/>
            </a:pPr>
            <a:r>
              <a:rPr lang="en-US" dirty="0"/>
              <a:t>Meatball tongue pork loin </a:t>
            </a:r>
            <a:r>
              <a:rPr lang="en-US" dirty="0" err="1"/>
              <a:t>burgdoggen</a:t>
            </a:r>
            <a:r>
              <a:rPr lang="en-US" dirty="0"/>
              <a:t> bresaola fatback </a:t>
            </a:r>
            <a:r>
              <a:rPr lang="en-US" dirty="0" err="1"/>
              <a:t>porchetta</a:t>
            </a:r>
            <a:r>
              <a:rPr lang="en-US" dirty="0"/>
              <a:t> pancetta ribeye short ribs prosciutto short loin corned beef jowl. Bresaola venison sausage meatloaf cow ribeye filet mignon corned beef flank.</a:t>
            </a:r>
          </a:p>
        </p:txBody>
      </p:sp>
      <p:pic>
        <p:nvPicPr>
          <p:cNvPr id="5" name="Picture 4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BC82179E-85FB-FF42-9452-6D647427C6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1099" y="1339912"/>
            <a:ext cx="4389120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47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2698CB9E-47C9-A641-AADE-5384D696E205}"/>
              </a:ext>
            </a:extLst>
          </p:cNvPr>
          <p:cNvSpPr txBox="1">
            <a:spLocks/>
          </p:cNvSpPr>
          <p:nvPr/>
        </p:nvSpPr>
        <p:spPr>
          <a:xfrm>
            <a:off x="599497" y="612706"/>
            <a:ext cx="6728988" cy="8039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0113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Session Title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14AC7583-68C3-6B49-84CD-F13EEC27B4BE}"/>
              </a:ext>
            </a:extLst>
          </p:cNvPr>
          <p:cNvSpPr txBox="1">
            <a:spLocks/>
          </p:cNvSpPr>
          <p:nvPr/>
        </p:nvSpPr>
        <p:spPr>
          <a:xfrm>
            <a:off x="4051083" y="3013501"/>
            <a:ext cx="4537389" cy="81560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i="0" dirty="0" err="1">
                <a:solidFill>
                  <a:schemeClr val="accent2"/>
                </a:solidFill>
              </a:rPr>
              <a:t>Firstname</a:t>
            </a:r>
            <a:r>
              <a:rPr lang="en-US" sz="2600" b="1" i="0" dirty="0">
                <a:solidFill>
                  <a:schemeClr val="accent2"/>
                </a:solidFill>
              </a:rPr>
              <a:t> </a:t>
            </a:r>
            <a:r>
              <a:rPr lang="en-US" sz="2600" b="1" i="0" dirty="0" err="1">
                <a:solidFill>
                  <a:schemeClr val="accent2"/>
                </a:solidFill>
              </a:rPr>
              <a:t>Lastname</a:t>
            </a:r>
            <a:br>
              <a:rPr lang="en-US" sz="1800" baseline="0" dirty="0">
                <a:solidFill>
                  <a:srgbClr val="094B6F"/>
                </a:solidFill>
              </a:rPr>
            </a:br>
            <a:r>
              <a:rPr lang="en-US" sz="2000" baseline="0" dirty="0">
                <a:solidFill>
                  <a:schemeClr val="tx1"/>
                </a:solidFill>
              </a:rPr>
              <a:t>Title, Company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3040E58-3E1C-DD44-98DE-CC3B39C568F8}"/>
              </a:ext>
            </a:extLst>
          </p:cNvPr>
          <p:cNvSpPr/>
          <p:nvPr/>
        </p:nvSpPr>
        <p:spPr>
          <a:xfrm>
            <a:off x="599497" y="1865376"/>
            <a:ext cx="3179401" cy="319048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351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2698CB9E-47C9-A641-AADE-5384D696E205}"/>
              </a:ext>
            </a:extLst>
          </p:cNvPr>
          <p:cNvSpPr txBox="1">
            <a:spLocks/>
          </p:cNvSpPr>
          <p:nvPr/>
        </p:nvSpPr>
        <p:spPr>
          <a:xfrm>
            <a:off x="599497" y="612706"/>
            <a:ext cx="6728988" cy="8039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0113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Session Title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14AC7583-68C3-6B49-84CD-F13EEC27B4BE}"/>
              </a:ext>
            </a:extLst>
          </p:cNvPr>
          <p:cNvSpPr txBox="1">
            <a:spLocks/>
          </p:cNvSpPr>
          <p:nvPr/>
        </p:nvSpPr>
        <p:spPr>
          <a:xfrm>
            <a:off x="1212145" y="4497671"/>
            <a:ext cx="2943255" cy="67710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i="0" baseline="0" dirty="0" err="1">
                <a:solidFill>
                  <a:schemeClr val="accent2"/>
                </a:solidFill>
              </a:rPr>
              <a:t>Firstname</a:t>
            </a:r>
            <a:r>
              <a:rPr lang="en-US" sz="2000" b="1" i="0" baseline="0" dirty="0">
                <a:solidFill>
                  <a:schemeClr val="accent2"/>
                </a:solidFill>
              </a:rPr>
              <a:t> </a:t>
            </a:r>
            <a:r>
              <a:rPr lang="en-US" sz="2000" b="1" i="0" baseline="0" dirty="0" err="1">
                <a:solidFill>
                  <a:schemeClr val="accent2"/>
                </a:solidFill>
              </a:rPr>
              <a:t>Lastname</a:t>
            </a:r>
            <a:br>
              <a:rPr lang="en-US" sz="1800" baseline="0" dirty="0">
                <a:solidFill>
                  <a:srgbClr val="094B6F"/>
                </a:solidFill>
              </a:rPr>
            </a:br>
            <a:r>
              <a:rPr lang="en-US" sz="1700" baseline="0" dirty="0">
                <a:solidFill>
                  <a:schemeClr val="tx1"/>
                </a:solidFill>
              </a:rPr>
              <a:t>Title, Company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3040E58-3E1C-DD44-98DE-CC3B39C568F8}"/>
              </a:ext>
            </a:extLst>
          </p:cNvPr>
          <p:cNvSpPr/>
          <p:nvPr/>
        </p:nvSpPr>
        <p:spPr>
          <a:xfrm>
            <a:off x="1212145" y="1761304"/>
            <a:ext cx="2509463" cy="251821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C5BF081-ABB3-D34D-8311-A1A4A69E1980}"/>
              </a:ext>
            </a:extLst>
          </p:cNvPr>
          <p:cNvSpPr txBox="1">
            <a:spLocks/>
          </p:cNvSpPr>
          <p:nvPr/>
        </p:nvSpPr>
        <p:spPr>
          <a:xfrm>
            <a:off x="5418385" y="4497671"/>
            <a:ext cx="2943255" cy="67710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i="0" baseline="0" dirty="0" err="1">
                <a:solidFill>
                  <a:schemeClr val="accent2"/>
                </a:solidFill>
              </a:rPr>
              <a:t>Firstname</a:t>
            </a:r>
            <a:r>
              <a:rPr lang="en-US" sz="2000" b="1" i="0" baseline="0" dirty="0">
                <a:solidFill>
                  <a:schemeClr val="accent2"/>
                </a:solidFill>
              </a:rPr>
              <a:t> </a:t>
            </a:r>
            <a:r>
              <a:rPr lang="en-US" sz="2000" b="1" i="0" baseline="0" dirty="0" err="1">
                <a:solidFill>
                  <a:schemeClr val="accent2"/>
                </a:solidFill>
              </a:rPr>
              <a:t>Lastname</a:t>
            </a:r>
            <a:br>
              <a:rPr lang="en-US" sz="1800" baseline="0" dirty="0">
                <a:solidFill>
                  <a:srgbClr val="094B6F"/>
                </a:solidFill>
              </a:rPr>
            </a:br>
            <a:r>
              <a:rPr lang="en-US" sz="1700" baseline="0" dirty="0">
                <a:solidFill>
                  <a:schemeClr val="tx1"/>
                </a:solidFill>
              </a:rPr>
              <a:t>Title, Company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DF32CAB-7650-7F42-B7C4-3769FF4F9829}"/>
              </a:ext>
            </a:extLst>
          </p:cNvPr>
          <p:cNvSpPr/>
          <p:nvPr/>
        </p:nvSpPr>
        <p:spPr>
          <a:xfrm>
            <a:off x="5418385" y="1761304"/>
            <a:ext cx="2509463" cy="251821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648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81AC95FB-5934-204A-902E-8E1CC02FE684}"/>
              </a:ext>
            </a:extLst>
          </p:cNvPr>
          <p:cNvSpPr txBox="1">
            <a:spLocks/>
          </p:cNvSpPr>
          <p:nvPr/>
        </p:nvSpPr>
        <p:spPr>
          <a:xfrm>
            <a:off x="599497" y="612706"/>
            <a:ext cx="6728988" cy="8039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0113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Session Title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D033AB0B-2CAA-434D-A91D-0500F95E4BE8}"/>
              </a:ext>
            </a:extLst>
          </p:cNvPr>
          <p:cNvSpPr txBox="1">
            <a:spLocks/>
          </p:cNvSpPr>
          <p:nvPr/>
        </p:nvSpPr>
        <p:spPr>
          <a:xfrm>
            <a:off x="2475405" y="2248247"/>
            <a:ext cx="2943255" cy="61555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i="0" baseline="0" dirty="0" err="1">
                <a:solidFill>
                  <a:schemeClr val="accent2"/>
                </a:solidFill>
              </a:rPr>
              <a:t>Firstname</a:t>
            </a:r>
            <a:r>
              <a:rPr lang="en-US" sz="1800" b="1" i="0" baseline="0" dirty="0">
                <a:solidFill>
                  <a:schemeClr val="accent2"/>
                </a:solidFill>
              </a:rPr>
              <a:t> </a:t>
            </a:r>
            <a:r>
              <a:rPr lang="en-US" sz="1800" b="1" i="0" baseline="0" dirty="0" err="1">
                <a:solidFill>
                  <a:schemeClr val="accent2"/>
                </a:solidFill>
              </a:rPr>
              <a:t>Lastname</a:t>
            </a:r>
            <a:br>
              <a:rPr lang="en-US" sz="1800" baseline="0" dirty="0">
                <a:solidFill>
                  <a:srgbClr val="094B6F"/>
                </a:solidFill>
              </a:rPr>
            </a:br>
            <a:r>
              <a:rPr lang="en-US" sz="1600" baseline="0" dirty="0">
                <a:solidFill>
                  <a:schemeClr val="tx1"/>
                </a:solidFill>
              </a:rPr>
              <a:t>Title, Company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8724490-99DF-5649-9D2E-81F3E95AD987}"/>
              </a:ext>
            </a:extLst>
          </p:cNvPr>
          <p:cNvSpPr/>
          <p:nvPr/>
        </p:nvSpPr>
        <p:spPr>
          <a:xfrm>
            <a:off x="599497" y="1620682"/>
            <a:ext cx="1779789" cy="178599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CCFEE2-12A2-6F4D-B2F9-B9EA00DF9F69}"/>
              </a:ext>
            </a:extLst>
          </p:cNvPr>
          <p:cNvSpPr txBox="1">
            <a:spLocks/>
          </p:cNvSpPr>
          <p:nvPr/>
        </p:nvSpPr>
        <p:spPr>
          <a:xfrm>
            <a:off x="2475405" y="4345845"/>
            <a:ext cx="2943255" cy="61555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i="0" baseline="0" dirty="0" err="1">
                <a:solidFill>
                  <a:schemeClr val="accent2"/>
                </a:solidFill>
              </a:rPr>
              <a:t>Firstname</a:t>
            </a:r>
            <a:r>
              <a:rPr lang="en-US" sz="1800" b="1" i="0" baseline="0" dirty="0">
                <a:solidFill>
                  <a:schemeClr val="accent2"/>
                </a:solidFill>
              </a:rPr>
              <a:t> </a:t>
            </a:r>
            <a:r>
              <a:rPr lang="en-US" sz="1800" b="1" i="0" baseline="0" dirty="0" err="1">
                <a:solidFill>
                  <a:schemeClr val="accent2"/>
                </a:solidFill>
              </a:rPr>
              <a:t>Lastname</a:t>
            </a:r>
            <a:br>
              <a:rPr lang="en-US" sz="1800" baseline="0" dirty="0">
                <a:solidFill>
                  <a:srgbClr val="094B6F"/>
                </a:solidFill>
              </a:rPr>
            </a:br>
            <a:r>
              <a:rPr lang="en-US" sz="1600" baseline="0" dirty="0">
                <a:solidFill>
                  <a:schemeClr val="tx1"/>
                </a:solidFill>
              </a:rPr>
              <a:t>Title, Company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6A7FC1-F6D3-3A45-A67C-6EC5B9E26651}"/>
              </a:ext>
            </a:extLst>
          </p:cNvPr>
          <p:cNvSpPr/>
          <p:nvPr/>
        </p:nvSpPr>
        <p:spPr>
          <a:xfrm>
            <a:off x="599497" y="3718280"/>
            <a:ext cx="1779789" cy="178599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3130E5E-5CAE-9D4F-8A44-7C712E351ADF}"/>
              </a:ext>
            </a:extLst>
          </p:cNvPr>
          <p:cNvSpPr txBox="1">
            <a:spLocks/>
          </p:cNvSpPr>
          <p:nvPr/>
        </p:nvSpPr>
        <p:spPr>
          <a:xfrm>
            <a:off x="7085906" y="2248247"/>
            <a:ext cx="2943255" cy="61555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i="0" baseline="0" dirty="0" err="1">
                <a:solidFill>
                  <a:schemeClr val="accent2"/>
                </a:solidFill>
              </a:rPr>
              <a:t>Firstname</a:t>
            </a:r>
            <a:r>
              <a:rPr lang="en-US" sz="1800" b="1" i="0" baseline="0" dirty="0">
                <a:solidFill>
                  <a:schemeClr val="accent2"/>
                </a:solidFill>
              </a:rPr>
              <a:t> </a:t>
            </a:r>
            <a:r>
              <a:rPr lang="en-US" sz="1800" b="1" i="0" baseline="0" dirty="0" err="1">
                <a:solidFill>
                  <a:schemeClr val="accent2"/>
                </a:solidFill>
              </a:rPr>
              <a:t>Lastname</a:t>
            </a:r>
            <a:br>
              <a:rPr lang="en-US" sz="1800" baseline="0" dirty="0">
                <a:solidFill>
                  <a:srgbClr val="094B6F"/>
                </a:solidFill>
              </a:rPr>
            </a:br>
            <a:r>
              <a:rPr lang="en-US" sz="1600" baseline="0" dirty="0">
                <a:solidFill>
                  <a:schemeClr val="tx1"/>
                </a:solidFill>
              </a:rPr>
              <a:t>Title, Company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315BDE-BB89-984B-8936-77EC50623531}"/>
              </a:ext>
            </a:extLst>
          </p:cNvPr>
          <p:cNvSpPr/>
          <p:nvPr/>
        </p:nvSpPr>
        <p:spPr>
          <a:xfrm>
            <a:off x="5209998" y="1620682"/>
            <a:ext cx="1779789" cy="178599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103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81AC95FB-5934-204A-902E-8E1CC02FE684}"/>
              </a:ext>
            </a:extLst>
          </p:cNvPr>
          <p:cNvSpPr txBox="1">
            <a:spLocks/>
          </p:cNvSpPr>
          <p:nvPr/>
        </p:nvSpPr>
        <p:spPr>
          <a:xfrm>
            <a:off x="599497" y="612706"/>
            <a:ext cx="6728988" cy="8039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0113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Session Title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D033AB0B-2CAA-434D-A91D-0500F95E4BE8}"/>
              </a:ext>
            </a:extLst>
          </p:cNvPr>
          <p:cNvSpPr txBox="1">
            <a:spLocks/>
          </p:cNvSpPr>
          <p:nvPr/>
        </p:nvSpPr>
        <p:spPr>
          <a:xfrm>
            <a:off x="2475405" y="2248247"/>
            <a:ext cx="2943255" cy="61555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i="0" baseline="0" dirty="0" err="1">
                <a:solidFill>
                  <a:schemeClr val="accent2"/>
                </a:solidFill>
              </a:rPr>
              <a:t>Firstname</a:t>
            </a:r>
            <a:r>
              <a:rPr lang="en-US" sz="1800" b="1" i="0" baseline="0" dirty="0">
                <a:solidFill>
                  <a:schemeClr val="accent2"/>
                </a:solidFill>
              </a:rPr>
              <a:t> </a:t>
            </a:r>
            <a:r>
              <a:rPr lang="en-US" sz="1800" b="1" i="0" baseline="0" dirty="0" err="1">
                <a:solidFill>
                  <a:schemeClr val="accent2"/>
                </a:solidFill>
              </a:rPr>
              <a:t>Lastname</a:t>
            </a:r>
            <a:br>
              <a:rPr lang="en-US" sz="1800" baseline="0" dirty="0">
                <a:solidFill>
                  <a:srgbClr val="094B6F"/>
                </a:solidFill>
              </a:rPr>
            </a:br>
            <a:r>
              <a:rPr lang="en-US" sz="1600" baseline="0" dirty="0">
                <a:solidFill>
                  <a:schemeClr val="tx1"/>
                </a:solidFill>
              </a:rPr>
              <a:t>Title, Company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8724490-99DF-5649-9D2E-81F3E95AD987}"/>
              </a:ext>
            </a:extLst>
          </p:cNvPr>
          <p:cNvSpPr/>
          <p:nvPr/>
        </p:nvSpPr>
        <p:spPr>
          <a:xfrm>
            <a:off x="599497" y="1620682"/>
            <a:ext cx="1779789" cy="178599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CCFEE2-12A2-6F4D-B2F9-B9EA00DF9F69}"/>
              </a:ext>
            </a:extLst>
          </p:cNvPr>
          <p:cNvSpPr txBox="1">
            <a:spLocks/>
          </p:cNvSpPr>
          <p:nvPr/>
        </p:nvSpPr>
        <p:spPr>
          <a:xfrm>
            <a:off x="2475405" y="4345845"/>
            <a:ext cx="2943255" cy="61555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i="0" baseline="0" dirty="0" err="1">
                <a:solidFill>
                  <a:schemeClr val="accent2"/>
                </a:solidFill>
              </a:rPr>
              <a:t>Firstname</a:t>
            </a:r>
            <a:r>
              <a:rPr lang="en-US" sz="1800" b="1" i="0" baseline="0" dirty="0">
                <a:solidFill>
                  <a:schemeClr val="accent2"/>
                </a:solidFill>
              </a:rPr>
              <a:t> </a:t>
            </a:r>
            <a:r>
              <a:rPr lang="en-US" sz="1800" b="1" i="0" baseline="0" dirty="0" err="1">
                <a:solidFill>
                  <a:schemeClr val="accent2"/>
                </a:solidFill>
              </a:rPr>
              <a:t>Lastname</a:t>
            </a:r>
            <a:br>
              <a:rPr lang="en-US" sz="1800" baseline="0" dirty="0">
                <a:solidFill>
                  <a:srgbClr val="094B6F"/>
                </a:solidFill>
              </a:rPr>
            </a:br>
            <a:r>
              <a:rPr lang="en-US" sz="1600" baseline="0" dirty="0">
                <a:solidFill>
                  <a:schemeClr val="tx1"/>
                </a:solidFill>
              </a:rPr>
              <a:t>Title, Company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6A7FC1-F6D3-3A45-A67C-6EC5B9E26651}"/>
              </a:ext>
            </a:extLst>
          </p:cNvPr>
          <p:cNvSpPr/>
          <p:nvPr/>
        </p:nvSpPr>
        <p:spPr>
          <a:xfrm>
            <a:off x="599497" y="3718280"/>
            <a:ext cx="1779789" cy="178599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3130E5E-5CAE-9D4F-8A44-7C712E351ADF}"/>
              </a:ext>
            </a:extLst>
          </p:cNvPr>
          <p:cNvSpPr txBox="1">
            <a:spLocks/>
          </p:cNvSpPr>
          <p:nvPr/>
        </p:nvSpPr>
        <p:spPr>
          <a:xfrm>
            <a:off x="7085906" y="2248247"/>
            <a:ext cx="2943255" cy="61555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i="0" baseline="0" dirty="0" err="1">
                <a:solidFill>
                  <a:schemeClr val="accent2"/>
                </a:solidFill>
              </a:rPr>
              <a:t>Firstname</a:t>
            </a:r>
            <a:r>
              <a:rPr lang="en-US" sz="1800" b="1" i="0" baseline="0" dirty="0">
                <a:solidFill>
                  <a:schemeClr val="accent2"/>
                </a:solidFill>
              </a:rPr>
              <a:t> </a:t>
            </a:r>
            <a:r>
              <a:rPr lang="en-US" sz="1800" b="1" i="0" baseline="0" dirty="0" err="1">
                <a:solidFill>
                  <a:schemeClr val="accent2"/>
                </a:solidFill>
              </a:rPr>
              <a:t>Lastname</a:t>
            </a:r>
            <a:br>
              <a:rPr lang="en-US" sz="1800" baseline="0" dirty="0">
                <a:solidFill>
                  <a:srgbClr val="094B6F"/>
                </a:solidFill>
              </a:rPr>
            </a:br>
            <a:r>
              <a:rPr lang="en-US" sz="1600" baseline="0" dirty="0">
                <a:solidFill>
                  <a:schemeClr val="tx1"/>
                </a:solidFill>
              </a:rPr>
              <a:t>Title, Company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315BDE-BB89-984B-8936-77EC50623531}"/>
              </a:ext>
            </a:extLst>
          </p:cNvPr>
          <p:cNvSpPr/>
          <p:nvPr/>
        </p:nvSpPr>
        <p:spPr>
          <a:xfrm>
            <a:off x="5209998" y="1620682"/>
            <a:ext cx="1779789" cy="178599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79B0B4F-40B6-A448-8A3E-8ABCB1535CC8}"/>
              </a:ext>
            </a:extLst>
          </p:cNvPr>
          <p:cNvSpPr txBox="1">
            <a:spLocks/>
          </p:cNvSpPr>
          <p:nvPr/>
        </p:nvSpPr>
        <p:spPr>
          <a:xfrm>
            <a:off x="7085906" y="4345845"/>
            <a:ext cx="2943255" cy="61555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i="0" baseline="0" dirty="0" err="1">
                <a:solidFill>
                  <a:schemeClr val="accent2"/>
                </a:solidFill>
              </a:rPr>
              <a:t>Firstname</a:t>
            </a:r>
            <a:r>
              <a:rPr lang="en-US" sz="1800" b="1" i="0" baseline="0" dirty="0">
                <a:solidFill>
                  <a:schemeClr val="accent2"/>
                </a:solidFill>
              </a:rPr>
              <a:t> </a:t>
            </a:r>
            <a:r>
              <a:rPr lang="en-US" sz="1800" b="1" i="0" baseline="0" dirty="0" err="1">
                <a:solidFill>
                  <a:schemeClr val="accent2"/>
                </a:solidFill>
              </a:rPr>
              <a:t>Lastname</a:t>
            </a:r>
            <a:br>
              <a:rPr lang="en-US" sz="1800" baseline="0" dirty="0">
                <a:solidFill>
                  <a:srgbClr val="094B6F"/>
                </a:solidFill>
              </a:rPr>
            </a:br>
            <a:r>
              <a:rPr lang="en-US" sz="1600" baseline="0" dirty="0">
                <a:solidFill>
                  <a:schemeClr val="tx1"/>
                </a:solidFill>
              </a:rPr>
              <a:t>Title, Company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8DBA7FF-F95F-6742-89F6-070BC5026BEC}"/>
              </a:ext>
            </a:extLst>
          </p:cNvPr>
          <p:cNvSpPr/>
          <p:nvPr/>
        </p:nvSpPr>
        <p:spPr>
          <a:xfrm>
            <a:off x="5209998" y="3718280"/>
            <a:ext cx="1779789" cy="178599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671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BE9182-3D9F-1725-D6AE-2E1748D0F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83" y="644236"/>
            <a:ext cx="3754837" cy="31089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CB83CD-FB30-84B2-5B7A-66506D3492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348" y="4995715"/>
            <a:ext cx="3551087" cy="109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56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CW23 1">
      <a:dk1>
        <a:srgbClr val="000000"/>
      </a:dk1>
      <a:lt1>
        <a:srgbClr val="FFFFFF"/>
      </a:lt1>
      <a:dk2>
        <a:srgbClr val="045985"/>
      </a:dk2>
      <a:lt2>
        <a:srgbClr val="E7E6E6"/>
      </a:lt2>
      <a:accent1>
        <a:srgbClr val="A0007C"/>
      </a:accent1>
      <a:accent2>
        <a:srgbClr val="EA6D0A"/>
      </a:accent2>
      <a:accent3>
        <a:srgbClr val="027FBA"/>
      </a:accent3>
      <a:accent4>
        <a:srgbClr val="FFB600"/>
      </a:accent4>
      <a:accent5>
        <a:srgbClr val="050E9E"/>
      </a:accent5>
      <a:accent6>
        <a:srgbClr val="DE1682"/>
      </a:accent6>
      <a:hlink>
        <a:srgbClr val="EA6D0A"/>
      </a:hlink>
      <a:folHlink>
        <a:srgbClr val="5F265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4ba11f4-2931-4fcd-a6e3-8f471cfc29c0" xsi:nil="true"/>
    <lcf76f155ced4ddcb4097134ff3c332f xmlns="e6fa26e8-7807-46c3-9e5c-9f5d6b61bc3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E7756C3890541B25F222B995FAFBC" ma:contentTypeVersion="19" ma:contentTypeDescription="Create a new document." ma:contentTypeScope="" ma:versionID="9ef58c0083a9dea14a9e5041f28c4320">
  <xsd:schema xmlns:xsd="http://www.w3.org/2001/XMLSchema" xmlns:xs="http://www.w3.org/2001/XMLSchema" xmlns:p="http://schemas.microsoft.com/office/2006/metadata/properties" xmlns:ns2="e6fa26e8-7807-46c3-9e5c-9f5d6b61bc32" xmlns:ns3="94ba11f4-2931-4fcd-a6e3-8f471cfc29c0" targetNamespace="http://schemas.microsoft.com/office/2006/metadata/properties" ma:root="true" ma:fieldsID="5ba5d4d8d00c92904165707e9f07ad6f" ns2:_="" ns3:_="">
    <xsd:import namespace="e6fa26e8-7807-46c3-9e5c-9f5d6b61bc32"/>
    <xsd:import namespace="94ba11f4-2931-4fcd-a6e3-8f471cfc2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fa26e8-7807-46c3-9e5c-9f5d6b61bc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dc0606b-8e5a-4aee-a68c-f4efcab0e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a11f4-2931-4fcd-a6e3-8f471cfc2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be18278-8dd5-4698-b7b8-573452de3c69}" ma:internalName="TaxCatchAll" ma:showField="CatchAllData" ma:web="94ba11f4-2931-4fcd-a6e3-8f471cfc2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CF4DC9-5C1C-4000-9EEC-C281C2259699}">
  <ds:schemaRefs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94ba11f4-2931-4fcd-a6e3-8f471cfc29c0"/>
    <ds:schemaRef ds:uri="e6fa26e8-7807-46c3-9e5c-9f5d6b61bc32"/>
  </ds:schemaRefs>
</ds:datastoreItem>
</file>

<file path=customXml/itemProps2.xml><?xml version="1.0" encoding="utf-8"?>
<ds:datastoreItem xmlns:ds="http://schemas.openxmlformats.org/officeDocument/2006/customXml" ds:itemID="{9B9C09E2-CFAF-4CBF-B047-A374106671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6C392B-58DA-43D6-A772-08059D0EF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fa26e8-7807-46c3-9e5c-9f5d6b61bc32"/>
    <ds:schemaRef ds:uri="94ba11f4-2931-4fcd-a6e3-8f471cfc29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3414</TotalTime>
  <Words>201</Words>
  <Application>Microsoft Macintosh PowerPoint</Application>
  <PresentationFormat>Widescreen</PresentationFormat>
  <Paragraphs>27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This Title Page has a Bigger Logo</vt:lpstr>
      <vt:lpstr>Sample Title Page Header Goes Here </vt:lpstr>
      <vt:lpstr>Headlines Can be Wonderful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Title Page Header Goes Here </dc:title>
  <dc:creator>Casillas, Ralph</dc:creator>
  <cp:lastModifiedBy>Nystrom, Jen</cp:lastModifiedBy>
  <cp:revision>34</cp:revision>
  <dcterms:created xsi:type="dcterms:W3CDTF">2020-12-16T23:00:23Z</dcterms:created>
  <dcterms:modified xsi:type="dcterms:W3CDTF">2025-01-22T17:28:34Z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0x0101002E2E7756C3890541B25F222B995FAFBC</vt:lpwstr>
  </property>
  <property fmtid="{D5CDD505-2E9C-101B-9397-08002B2CF9AE}" pid="3" name="MSIP_Label_2bbab825-a111-45e4-86a1-18cee0005896_Enabled">
    <vt:lpwstr>true</vt:lpwstr>
  </property>
  <property fmtid="{D5CDD505-2E9C-101B-9397-08002B2CF9AE}" pid="4" name="MSIP_Label_2bbab825-a111-45e4-86a1-18cee0005896_SetDate">
    <vt:lpwstr>2022-10-05T15:29:47Z</vt:lpwstr>
  </property>
  <property fmtid="{D5CDD505-2E9C-101B-9397-08002B2CF9AE}" pid="5" name="MSIP_Label_2bbab825-a111-45e4-86a1-18cee0005896_Method">
    <vt:lpwstr>Standard</vt:lpwstr>
  </property>
  <property fmtid="{D5CDD505-2E9C-101B-9397-08002B2CF9AE}" pid="6" name="MSIP_Label_2bbab825-a111-45e4-86a1-18cee0005896_Name">
    <vt:lpwstr>2bbab825-a111-45e4-86a1-18cee0005896</vt:lpwstr>
  </property>
  <property fmtid="{D5CDD505-2E9C-101B-9397-08002B2CF9AE}" pid="7" name="MSIP_Label_2bbab825-a111-45e4-86a1-18cee0005896_SiteId">
    <vt:lpwstr>2567d566-604c-408a-8a60-55d0dc9d9d6b</vt:lpwstr>
  </property>
  <property fmtid="{D5CDD505-2E9C-101B-9397-08002B2CF9AE}" pid="8" name="MSIP_Label_2bbab825-a111-45e4-86a1-18cee0005896_ActionId">
    <vt:lpwstr>18ba8210-24b2-4a3a-900b-61637e2cacdf</vt:lpwstr>
  </property>
  <property fmtid="{D5CDD505-2E9C-101B-9397-08002B2CF9AE}" pid="9" name="MSIP_Label_2bbab825-a111-45e4-86a1-18cee0005896_ContentBits">
    <vt:lpwstr>2</vt:lpwstr>
  </property>
  <property fmtid="{D5CDD505-2E9C-101B-9397-08002B2CF9AE}" pid="10" name="ClassificationContentMarkingFooterLocations">
    <vt:lpwstr>Office Theme:5</vt:lpwstr>
  </property>
  <property fmtid="{D5CDD505-2E9C-101B-9397-08002B2CF9AE}" pid="11" name="ClassificationContentMarkingFooterText">
    <vt:lpwstr>Information Classification: General</vt:lpwstr>
  </property>
  <property fmtid="{D5CDD505-2E9C-101B-9397-08002B2CF9AE}" pid="12" name="MediaServiceImageTags">
    <vt:lpwstr/>
  </property>
</Properties>
</file>